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6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259632" y="620688"/>
            <a:ext cx="6296744" cy="3863340"/>
            <a:chOff x="1259632" y="620688"/>
            <a:chExt cx="6296744" cy="3863340"/>
          </a:xfrm>
        </p:grpSpPr>
        <p:pic>
          <p:nvPicPr>
            <p:cNvPr id="4" name="그림 3" descr="DHCP screenshot timeout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55976" y="620688"/>
              <a:ext cx="3200400" cy="386334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5" name="그림 4" descr="DHCP screenshot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9632" y="620688"/>
              <a:ext cx="3048000" cy="35814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Design</cp:lastModifiedBy>
  <cp:revision>2</cp:revision>
  <dcterms:created xsi:type="dcterms:W3CDTF">2006-10-05T04:04:58Z</dcterms:created>
  <dcterms:modified xsi:type="dcterms:W3CDTF">2011-09-22T02:16:24Z</dcterms:modified>
</cp:coreProperties>
</file>