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3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pPr/>
              <a:t>2011-10-06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259632" y="620688"/>
            <a:ext cx="6296744" cy="3863340"/>
            <a:chOff x="1259632" y="620688"/>
            <a:chExt cx="6296744" cy="3863340"/>
          </a:xfrm>
        </p:grpSpPr>
        <p:pic>
          <p:nvPicPr>
            <p:cNvPr id="4" name="그림 3" descr="DHCP screenshot timeout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55976" y="620688"/>
              <a:ext cx="3200400" cy="386334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5" name="그림 4" descr="DHCP screenshot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9632" y="620688"/>
              <a:ext cx="3048000" cy="35814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그룹 39"/>
          <p:cNvGrpSpPr/>
          <p:nvPr/>
        </p:nvGrpSpPr>
        <p:grpSpPr>
          <a:xfrm>
            <a:off x="899592" y="404664"/>
            <a:ext cx="6768752" cy="6120680"/>
            <a:chOff x="899592" y="404664"/>
            <a:chExt cx="6768752" cy="6120680"/>
          </a:xfrm>
        </p:grpSpPr>
        <p:grpSp>
          <p:nvGrpSpPr>
            <p:cNvPr id="31" name="그룹 30"/>
            <p:cNvGrpSpPr/>
            <p:nvPr/>
          </p:nvGrpSpPr>
          <p:grpSpPr>
            <a:xfrm>
              <a:off x="899592" y="404664"/>
              <a:ext cx="6768752" cy="6120680"/>
              <a:chOff x="899592" y="404664"/>
              <a:chExt cx="6768752" cy="6120680"/>
            </a:xfrm>
          </p:grpSpPr>
          <p:pic>
            <p:nvPicPr>
              <p:cNvPr id="4" name="그림 3" descr="W5200 pic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043608" y="548680"/>
                <a:ext cx="1531620" cy="1224136"/>
              </a:xfrm>
              <a:prstGeom prst="rect">
                <a:avLst/>
              </a:prstGeom>
            </p:spPr>
          </p:pic>
          <p:pic>
            <p:nvPicPr>
              <p:cNvPr id="6" name="그림 5" descr="network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796136" y="404664"/>
                <a:ext cx="1512168" cy="1512168"/>
              </a:xfrm>
              <a:prstGeom prst="rect">
                <a:avLst/>
              </a:prstGeom>
            </p:spPr>
          </p:pic>
          <p:sp>
            <p:nvSpPr>
              <p:cNvPr id="10" name="직사각형 9"/>
              <p:cNvSpPr/>
              <p:nvPr/>
            </p:nvSpPr>
            <p:spPr>
              <a:xfrm>
                <a:off x="1619672" y="1916832"/>
                <a:ext cx="576064" cy="46085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직사각형 10"/>
              <p:cNvSpPr/>
              <p:nvPr/>
            </p:nvSpPr>
            <p:spPr>
              <a:xfrm>
                <a:off x="6444208" y="1916832"/>
                <a:ext cx="576064" cy="46085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475656" y="2123564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OPEN</a:t>
                </a:r>
                <a:endParaRPr lang="ko-KR" alt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475656" y="2915652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LISTEN</a:t>
                </a:r>
                <a:endParaRPr lang="ko-KR" altLang="en-US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187624" y="3573016"/>
                <a:ext cx="2160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ESTABLISHED</a:t>
                </a:r>
                <a:endParaRPr lang="ko-KR" altLang="en-US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259632" y="4221088"/>
                <a:ext cx="2160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RESPONSE</a:t>
                </a:r>
                <a:endParaRPr lang="ko-KR" alt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99592" y="53732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DISCONNECT</a:t>
                </a:r>
                <a:endParaRPr lang="ko-KR" altLang="en-US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331640" y="6021288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CLOSED</a:t>
                </a:r>
                <a:endParaRPr lang="ko-KR" alt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228184" y="2843644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CONNECT</a:t>
                </a:r>
                <a:endParaRPr lang="ko-KR" alt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300192" y="4221088"/>
                <a:ext cx="1224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REQUEST</a:t>
                </a:r>
                <a:endParaRPr lang="ko-KR" altLang="en-US" dirty="0"/>
              </a:p>
            </p:txBody>
          </p:sp>
          <p:grpSp>
            <p:nvGrpSpPr>
              <p:cNvPr id="26" name="그룹 25"/>
              <p:cNvGrpSpPr/>
              <p:nvPr/>
            </p:nvGrpSpPr>
            <p:grpSpPr>
              <a:xfrm>
                <a:off x="2555776" y="2771636"/>
                <a:ext cx="3744416" cy="801380"/>
                <a:chOff x="2555776" y="3563724"/>
                <a:chExt cx="3744416" cy="801380"/>
              </a:xfrm>
            </p:grpSpPr>
            <p:sp>
              <p:nvSpPr>
                <p:cNvPr id="13" name="왼쪽/오른쪽 화살표 12"/>
                <p:cNvSpPr/>
                <p:nvPr/>
              </p:nvSpPr>
              <p:spPr>
                <a:xfrm>
                  <a:off x="2555776" y="3861048"/>
                  <a:ext cx="3744416" cy="504056"/>
                </a:xfrm>
                <a:prstGeom prst="leftRightArrow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843808" y="3563724"/>
                  <a:ext cx="309634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Connect request/Response</a:t>
                  </a:r>
                  <a:endParaRPr lang="ko-KR" altLang="en-US" dirty="0"/>
                </a:p>
              </p:txBody>
            </p:sp>
          </p:grpSp>
          <p:grpSp>
            <p:nvGrpSpPr>
              <p:cNvPr id="27" name="그룹 26"/>
              <p:cNvGrpSpPr/>
              <p:nvPr/>
            </p:nvGrpSpPr>
            <p:grpSpPr>
              <a:xfrm>
                <a:off x="2483768" y="4005064"/>
                <a:ext cx="3744416" cy="792088"/>
                <a:chOff x="2483768" y="4211796"/>
                <a:chExt cx="3744416" cy="792088"/>
              </a:xfrm>
            </p:grpSpPr>
            <p:sp>
              <p:nvSpPr>
                <p:cNvPr id="12" name="왼쪽/오른쪽 화살표 11"/>
                <p:cNvSpPr/>
                <p:nvPr/>
              </p:nvSpPr>
              <p:spPr>
                <a:xfrm>
                  <a:off x="2483768" y="4499828"/>
                  <a:ext cx="3744416" cy="504056"/>
                </a:xfrm>
                <a:prstGeom prst="leftRightArrow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2843808" y="4211796"/>
                  <a:ext cx="309634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HTTP request/Response</a:t>
                  </a:r>
                  <a:endParaRPr lang="ko-KR" altLang="en-US" dirty="0"/>
                </a:p>
              </p:txBody>
            </p:sp>
          </p:grpSp>
          <p:grpSp>
            <p:nvGrpSpPr>
              <p:cNvPr id="29" name="그룹 28"/>
              <p:cNvGrpSpPr/>
              <p:nvPr/>
            </p:nvGrpSpPr>
            <p:grpSpPr>
              <a:xfrm>
                <a:off x="2483768" y="5075892"/>
                <a:ext cx="3744416" cy="801380"/>
                <a:chOff x="2483768" y="5651956"/>
                <a:chExt cx="3744416" cy="801380"/>
              </a:xfrm>
            </p:grpSpPr>
            <p:sp>
              <p:nvSpPr>
                <p:cNvPr id="14" name="왼쪽/오른쪽 화살표 13"/>
                <p:cNvSpPr/>
                <p:nvPr/>
              </p:nvSpPr>
              <p:spPr>
                <a:xfrm>
                  <a:off x="2483768" y="5949280"/>
                  <a:ext cx="3744416" cy="504056"/>
                </a:xfrm>
                <a:prstGeom prst="leftRightArrow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771800" y="5651956"/>
                  <a:ext cx="32403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Disconnect request/Response</a:t>
                  </a:r>
                  <a:endParaRPr lang="ko-KR" altLang="en-US" dirty="0"/>
                </a:p>
              </p:txBody>
            </p:sp>
          </p:grpSp>
          <p:sp>
            <p:nvSpPr>
              <p:cNvPr id="28" name="TextBox 27"/>
              <p:cNvSpPr txBox="1"/>
              <p:nvPr/>
            </p:nvSpPr>
            <p:spPr>
              <a:xfrm>
                <a:off x="6516216" y="5949280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CLOSED</a:t>
                </a:r>
                <a:endParaRPr lang="ko-KR" alt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372200" y="2123564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OPEN</a:t>
                </a:r>
                <a:endParaRPr lang="ko-KR" altLang="en-US" dirty="0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6012160" y="16915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/>
                <a:t>HTTP client</a:t>
              </a:r>
              <a:endParaRPr lang="ko-KR" alt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87624" y="1700808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/>
                <a:t>HTTP sever</a:t>
              </a:r>
              <a:endParaRPr lang="ko-KR" altLang="en-US" b="1" dirty="0"/>
            </a:p>
          </p:txBody>
        </p:sp>
        <p:cxnSp>
          <p:nvCxnSpPr>
            <p:cNvPr id="35" name="직선 연결선 34"/>
            <p:cNvCxnSpPr/>
            <p:nvPr/>
          </p:nvCxnSpPr>
          <p:spPr>
            <a:xfrm>
              <a:off x="1259632" y="3573016"/>
              <a:ext cx="6264696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직선 연결선 35"/>
            <p:cNvCxnSpPr/>
            <p:nvPr/>
          </p:nvCxnSpPr>
          <p:spPr>
            <a:xfrm>
              <a:off x="1187624" y="4869160"/>
              <a:ext cx="6336704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700071" y="404664"/>
            <a:ext cx="6968273" cy="6120680"/>
            <a:chOff x="700071" y="404664"/>
            <a:chExt cx="6968273" cy="6120680"/>
          </a:xfrm>
        </p:grpSpPr>
        <p:pic>
          <p:nvPicPr>
            <p:cNvPr id="33" name="그림 32" descr="Dtl_1151_2011031017343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0071" y="404664"/>
              <a:ext cx="3223857" cy="1556792"/>
            </a:xfrm>
            <a:prstGeom prst="rect">
              <a:avLst/>
            </a:prstGeom>
          </p:spPr>
        </p:pic>
        <p:grpSp>
          <p:nvGrpSpPr>
            <p:cNvPr id="4" name="그룹 3"/>
            <p:cNvGrpSpPr/>
            <p:nvPr/>
          </p:nvGrpSpPr>
          <p:grpSpPr>
            <a:xfrm>
              <a:off x="899592" y="404664"/>
              <a:ext cx="6768752" cy="6120680"/>
              <a:chOff x="899592" y="404664"/>
              <a:chExt cx="6768752" cy="6120680"/>
            </a:xfrm>
          </p:grpSpPr>
          <p:grpSp>
            <p:nvGrpSpPr>
              <p:cNvPr id="5" name="그룹 30"/>
              <p:cNvGrpSpPr/>
              <p:nvPr/>
            </p:nvGrpSpPr>
            <p:grpSpPr>
              <a:xfrm>
                <a:off x="899592" y="404664"/>
                <a:ext cx="6768752" cy="6120680"/>
                <a:chOff x="899592" y="404664"/>
                <a:chExt cx="6768752" cy="6120680"/>
              </a:xfrm>
            </p:grpSpPr>
            <p:pic>
              <p:nvPicPr>
                <p:cNvPr id="11" name="그림 10" descr="network.png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5796136" y="404664"/>
                  <a:ext cx="1512168" cy="1512168"/>
                </a:xfrm>
                <a:prstGeom prst="rect">
                  <a:avLst/>
                </a:prstGeom>
              </p:spPr>
            </p:pic>
            <p:sp>
              <p:nvSpPr>
                <p:cNvPr id="12" name="직사각형 11"/>
                <p:cNvSpPr/>
                <p:nvPr/>
              </p:nvSpPr>
              <p:spPr>
                <a:xfrm>
                  <a:off x="1619672" y="1916832"/>
                  <a:ext cx="576064" cy="4608512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직사각형 12"/>
                <p:cNvSpPr/>
                <p:nvPr/>
              </p:nvSpPr>
              <p:spPr>
                <a:xfrm>
                  <a:off x="6444208" y="1916832"/>
                  <a:ext cx="576064" cy="4608512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1475656" y="2123564"/>
                  <a:ext cx="9361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OPEN</a:t>
                  </a:r>
                  <a:endParaRPr lang="ko-KR" altLang="en-US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475656" y="2915652"/>
                  <a:ext cx="9361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LISTEN</a:t>
                  </a:r>
                  <a:endParaRPr lang="ko-KR" altLang="en-US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1187624" y="3573016"/>
                  <a:ext cx="216024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ESTABLISHED</a:t>
                  </a:r>
                  <a:endParaRPr lang="ko-KR" altLang="en-US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1259632" y="4221088"/>
                  <a:ext cx="216024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RESPONSE</a:t>
                  </a:r>
                  <a:endParaRPr lang="ko-KR" altLang="en-US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899592" y="5373216"/>
                  <a:ext cx="16561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DISCONNECT</a:t>
                  </a:r>
                  <a:endParaRPr lang="ko-KR" altLang="en-US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331640" y="6021288"/>
                  <a:ext cx="1152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CLOSED</a:t>
                  </a:r>
                  <a:endParaRPr lang="ko-KR" altLang="en-US" dirty="0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6228184" y="2843644"/>
                  <a:ext cx="14401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CONNECT</a:t>
                  </a:r>
                  <a:endParaRPr lang="ko-KR" altLang="en-US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6300192" y="4221088"/>
                  <a:ext cx="122413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REQUEST</a:t>
                  </a:r>
                  <a:endParaRPr lang="ko-KR" altLang="en-US" dirty="0"/>
                </a:p>
              </p:txBody>
            </p:sp>
            <p:grpSp>
              <p:nvGrpSpPr>
                <p:cNvPr id="22" name="그룹 25"/>
                <p:cNvGrpSpPr/>
                <p:nvPr/>
              </p:nvGrpSpPr>
              <p:grpSpPr>
                <a:xfrm>
                  <a:off x="2555776" y="2771636"/>
                  <a:ext cx="3744416" cy="801380"/>
                  <a:chOff x="2555776" y="3563724"/>
                  <a:chExt cx="3744416" cy="801380"/>
                </a:xfrm>
              </p:grpSpPr>
              <p:sp>
                <p:nvSpPr>
                  <p:cNvPr id="31" name="왼쪽/오른쪽 화살표 30"/>
                  <p:cNvSpPr/>
                  <p:nvPr/>
                </p:nvSpPr>
                <p:spPr>
                  <a:xfrm>
                    <a:off x="2555776" y="3861048"/>
                    <a:ext cx="3744416" cy="504056"/>
                  </a:xfrm>
                  <a:prstGeom prst="leftRightArrow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2" name="TextBox 22"/>
                  <p:cNvSpPr txBox="1"/>
                  <p:nvPr/>
                </p:nvSpPr>
                <p:spPr>
                  <a:xfrm>
                    <a:off x="2843808" y="3563724"/>
                    <a:ext cx="309634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ko-KR" dirty="0" smtClean="0"/>
                      <a:t>Connect request/Response</a:t>
                    </a:r>
                    <a:endParaRPr lang="ko-KR" altLang="en-US" dirty="0"/>
                  </a:p>
                </p:txBody>
              </p:sp>
            </p:grpSp>
            <p:grpSp>
              <p:nvGrpSpPr>
                <p:cNvPr id="23" name="그룹 26"/>
                <p:cNvGrpSpPr/>
                <p:nvPr/>
              </p:nvGrpSpPr>
              <p:grpSpPr>
                <a:xfrm>
                  <a:off x="2483768" y="4005064"/>
                  <a:ext cx="3744416" cy="792088"/>
                  <a:chOff x="2483768" y="4211796"/>
                  <a:chExt cx="3744416" cy="792088"/>
                </a:xfrm>
              </p:grpSpPr>
              <p:sp>
                <p:nvSpPr>
                  <p:cNvPr id="29" name="왼쪽/오른쪽 화살표 28"/>
                  <p:cNvSpPr/>
                  <p:nvPr/>
                </p:nvSpPr>
                <p:spPr>
                  <a:xfrm>
                    <a:off x="2483768" y="4499828"/>
                    <a:ext cx="3744416" cy="504056"/>
                  </a:xfrm>
                  <a:prstGeom prst="leftRightArrow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" name="TextBox 23"/>
                  <p:cNvSpPr txBox="1"/>
                  <p:nvPr/>
                </p:nvSpPr>
                <p:spPr>
                  <a:xfrm>
                    <a:off x="2843808" y="4211796"/>
                    <a:ext cx="309634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ko-KR" dirty="0" smtClean="0"/>
                      <a:t>HTTP request/Response</a:t>
                    </a:r>
                    <a:endParaRPr lang="ko-KR" altLang="en-US" dirty="0"/>
                  </a:p>
                </p:txBody>
              </p:sp>
            </p:grpSp>
            <p:grpSp>
              <p:nvGrpSpPr>
                <p:cNvPr id="24" name="그룹 28"/>
                <p:cNvGrpSpPr/>
                <p:nvPr/>
              </p:nvGrpSpPr>
              <p:grpSpPr>
                <a:xfrm>
                  <a:off x="2483768" y="5075892"/>
                  <a:ext cx="3744416" cy="801380"/>
                  <a:chOff x="2483768" y="5651956"/>
                  <a:chExt cx="3744416" cy="801380"/>
                </a:xfrm>
              </p:grpSpPr>
              <p:sp>
                <p:nvSpPr>
                  <p:cNvPr id="27" name="왼쪽/오른쪽 화살표 26"/>
                  <p:cNvSpPr/>
                  <p:nvPr/>
                </p:nvSpPr>
                <p:spPr>
                  <a:xfrm>
                    <a:off x="2483768" y="5949280"/>
                    <a:ext cx="3744416" cy="504056"/>
                  </a:xfrm>
                  <a:prstGeom prst="leftRightArrow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" name="TextBox 24"/>
                  <p:cNvSpPr txBox="1"/>
                  <p:nvPr/>
                </p:nvSpPr>
                <p:spPr>
                  <a:xfrm>
                    <a:off x="2771800" y="5651956"/>
                    <a:ext cx="324036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ko-KR" dirty="0" smtClean="0"/>
                      <a:t>Disconnect request/Response</a:t>
                    </a:r>
                    <a:endParaRPr lang="ko-KR" altLang="en-US" dirty="0"/>
                  </a:p>
                </p:txBody>
              </p:sp>
            </p:grpSp>
            <p:sp>
              <p:nvSpPr>
                <p:cNvPr id="25" name="TextBox 24"/>
                <p:cNvSpPr txBox="1"/>
                <p:nvPr/>
              </p:nvSpPr>
              <p:spPr>
                <a:xfrm>
                  <a:off x="6516216" y="5949280"/>
                  <a:ext cx="1152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CLOSED</a:t>
                  </a:r>
                  <a:endParaRPr lang="ko-KR" altLang="en-US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6372200" y="2123564"/>
                  <a:ext cx="9361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OPEN</a:t>
                  </a:r>
                  <a:endParaRPr lang="ko-KR" altLang="en-US" dirty="0"/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>
                <a:off x="6012160" y="16915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b="1" dirty="0" smtClean="0"/>
                  <a:t>HTTP client</a:t>
                </a:r>
                <a:endParaRPr lang="ko-KR" altLang="en-US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187624" y="1700808"/>
                <a:ext cx="15841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b="1" dirty="0" smtClean="0"/>
                  <a:t>HTTP sever</a:t>
                </a:r>
                <a:endParaRPr lang="ko-KR" altLang="en-US" b="1" dirty="0"/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1259632" y="3573016"/>
                <a:ext cx="6264696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직선 연결선 8"/>
              <p:cNvCxnSpPr/>
              <p:nvPr/>
            </p:nvCxnSpPr>
            <p:spPr>
              <a:xfrm>
                <a:off x="1187624" y="4869160"/>
                <a:ext cx="6336704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844087" y="332656"/>
            <a:ext cx="6464217" cy="1628800"/>
            <a:chOff x="844087" y="332656"/>
            <a:chExt cx="6464217" cy="1628800"/>
          </a:xfrm>
        </p:grpSpPr>
        <p:pic>
          <p:nvPicPr>
            <p:cNvPr id="4" name="그림 3" descr="Dtl_1151_2011031017343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44087" y="404664"/>
              <a:ext cx="3223857" cy="1556792"/>
            </a:xfrm>
            <a:prstGeom prst="rect">
              <a:avLst/>
            </a:prstGeom>
          </p:spPr>
        </p:pic>
        <p:pic>
          <p:nvPicPr>
            <p:cNvPr id="5" name="그림 4" descr="network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6136" y="404664"/>
              <a:ext cx="1512168" cy="1512168"/>
            </a:xfrm>
            <a:prstGeom prst="rect">
              <a:avLst/>
            </a:prstGeom>
          </p:spPr>
        </p:pic>
        <p:pic>
          <p:nvPicPr>
            <p:cNvPr id="7" name="그림 6" descr="order256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91880" y="332656"/>
              <a:ext cx="1119376" cy="111937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699792" y="332656"/>
              <a:ext cx="23762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latin typeface="Trebuchet MS" pitchFamily="34" charset="0"/>
                </a:rPr>
                <a:t>Monitor: IP address…LED status</a:t>
              </a:r>
              <a:endParaRPr lang="ko-KR" altLang="en-US" sz="1200" dirty="0">
                <a:latin typeface="Trebuchet MS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47864" y="1063769"/>
              <a:ext cx="24482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latin typeface="Trebuchet MS" pitchFamily="34" charset="0"/>
                </a:rPr>
                <a:t>Control: IP address…LED status</a:t>
              </a:r>
              <a:endParaRPr lang="ko-KR" altLang="en-US" sz="1200" dirty="0">
                <a:latin typeface="Trebuchet MS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1403648" y="692696"/>
            <a:ext cx="4752528" cy="3234582"/>
            <a:chOff x="1403648" y="692696"/>
            <a:chExt cx="4752528" cy="3234582"/>
          </a:xfrm>
        </p:grpSpPr>
        <p:sp>
          <p:nvSpPr>
            <p:cNvPr id="6" name="직사각형 5"/>
            <p:cNvSpPr/>
            <p:nvPr/>
          </p:nvSpPr>
          <p:spPr>
            <a:xfrm>
              <a:off x="1475656" y="1196752"/>
              <a:ext cx="792088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1" name="그림 10" descr="webpage tree.bmp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03648" y="764704"/>
              <a:ext cx="1966131" cy="3162574"/>
            </a:xfrm>
            <a:prstGeom prst="rect">
              <a:avLst/>
            </a:prstGeom>
          </p:spPr>
        </p:pic>
        <p:sp>
          <p:nvSpPr>
            <p:cNvPr id="9" name="타원형 설명선 8"/>
            <p:cNvSpPr/>
            <p:nvPr/>
          </p:nvSpPr>
          <p:spPr>
            <a:xfrm>
              <a:off x="2843808" y="692696"/>
              <a:ext cx="3312368" cy="2088232"/>
            </a:xfrm>
            <a:prstGeom prst="wedgeEllipse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altLang="ko-KR" sz="900" dirty="0" smtClean="0">
                  <a:latin typeface="Trebuchet MS" pitchFamily="34" charset="0"/>
                </a:rPr>
                <a:t>Index.html is the webpage displayed by default. The files, such as main.htm,main,jpg,led_of.gif, are other necessary files in this webserver.</a:t>
              </a:r>
            </a:p>
            <a:p>
              <a:pPr algn="just"/>
              <a:r>
                <a:rPr lang="en-US" altLang="ko-KR" sz="900" dirty="0" smtClean="0">
                  <a:latin typeface="Trebuchet MS" pitchFamily="34" charset="0"/>
                </a:rPr>
                <a:t>ROMFILEMaker.exe is used to convert all the wepage files (.htm,.html,.gif,.jpg and .css) to host MCU readable rom file(wizweb.rom)</a:t>
              </a:r>
              <a:endParaRPr lang="ko-KR" altLang="en-US" sz="900" dirty="0">
                <a:latin typeface="Trebuchet MS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2339752" y="476672"/>
            <a:ext cx="5616624" cy="4381455"/>
            <a:chOff x="2339752" y="476672"/>
            <a:chExt cx="5616624" cy="4381455"/>
          </a:xfrm>
        </p:grpSpPr>
        <p:grpSp>
          <p:nvGrpSpPr>
            <p:cNvPr id="18" name="그룹 17"/>
            <p:cNvGrpSpPr/>
            <p:nvPr/>
          </p:nvGrpSpPr>
          <p:grpSpPr>
            <a:xfrm>
              <a:off x="2339752" y="692696"/>
              <a:ext cx="5616624" cy="4165431"/>
              <a:chOff x="2339752" y="692696"/>
              <a:chExt cx="5616624" cy="4165431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6732240" y="692696"/>
                <a:ext cx="10801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smtClean="0"/>
                  <a:t>0x0801FFFF</a:t>
                </a:r>
                <a:endParaRPr lang="ko-KR" altLang="en-US" sz="12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804248" y="4581128"/>
                <a:ext cx="11521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smtClean="0"/>
                  <a:t>0x08000000</a:t>
                </a:r>
                <a:endParaRPr lang="ko-KR" altLang="en-US" sz="12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804248" y="3068960"/>
                <a:ext cx="10801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smtClean="0"/>
                  <a:t>0x08004DE4</a:t>
                </a:r>
                <a:endParaRPr lang="ko-KR" altLang="en-US" sz="1200" dirty="0"/>
              </a:p>
            </p:txBody>
          </p:sp>
          <p:grpSp>
            <p:nvGrpSpPr>
              <p:cNvPr id="14" name="그룹 13"/>
              <p:cNvGrpSpPr/>
              <p:nvPr/>
            </p:nvGrpSpPr>
            <p:grpSpPr>
              <a:xfrm>
                <a:off x="4860032" y="764704"/>
                <a:ext cx="1800200" cy="4032448"/>
                <a:chOff x="4860032" y="764704"/>
                <a:chExt cx="2376264" cy="4680520"/>
              </a:xfrm>
            </p:grpSpPr>
            <p:grpSp>
              <p:nvGrpSpPr>
                <p:cNvPr id="7" name="그룹 6"/>
                <p:cNvGrpSpPr/>
                <p:nvPr/>
              </p:nvGrpSpPr>
              <p:grpSpPr>
                <a:xfrm>
                  <a:off x="4860032" y="764704"/>
                  <a:ext cx="2376264" cy="4680520"/>
                  <a:chOff x="2843808" y="692696"/>
                  <a:chExt cx="2376264" cy="4680520"/>
                </a:xfrm>
              </p:grpSpPr>
              <p:sp>
                <p:nvSpPr>
                  <p:cNvPr id="4" name="직사각형 3"/>
                  <p:cNvSpPr/>
                  <p:nvPr/>
                </p:nvSpPr>
                <p:spPr>
                  <a:xfrm>
                    <a:off x="2843808" y="692696"/>
                    <a:ext cx="2376264" cy="4680520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6" name="직선 연결선 5"/>
                  <p:cNvCxnSpPr/>
                  <p:nvPr/>
                </p:nvCxnSpPr>
                <p:spPr>
                  <a:xfrm>
                    <a:off x="2843808" y="3501008"/>
                    <a:ext cx="2376264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" name="TextBox 11"/>
                <p:cNvSpPr txBox="1"/>
                <p:nvPr/>
              </p:nvSpPr>
              <p:spPr>
                <a:xfrm>
                  <a:off x="5050133" y="4293096"/>
                  <a:ext cx="2091112" cy="321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 smtClean="0"/>
                    <a:t>W5200EVB_App.bin</a:t>
                  </a:r>
                  <a:endParaRPr lang="ko-KR" altLang="en-US" sz="1200" dirty="0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335285" y="1772816"/>
                  <a:ext cx="1419998" cy="321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 smtClean="0"/>
                    <a:t>wizweb.rom</a:t>
                  </a:r>
                  <a:endParaRPr lang="ko-KR" altLang="en-US" sz="1200" dirty="0"/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2843808" y="4581128"/>
                <a:ext cx="21602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smtClean="0"/>
                  <a:t>The Start Address of Flash</a:t>
                </a:r>
                <a:endParaRPr lang="ko-KR" altLang="en-US" sz="12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411760" y="2996952"/>
                <a:ext cx="244827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smtClean="0">
                    <a:latin typeface="Trebuchet MS" pitchFamily="34" charset="0"/>
                  </a:rPr>
                  <a:t>FLASH_ROMFILE_START_ADDRESS</a:t>
                </a:r>
                <a:endParaRPr lang="ko-KR" altLang="en-US" sz="1200" dirty="0">
                  <a:latin typeface="Trebuchet MS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339752" y="692696"/>
                <a:ext cx="25202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smtClean="0"/>
                  <a:t>MAX_WRITABLE_FLASH_ADDRESS</a:t>
                </a:r>
                <a:endParaRPr lang="ko-KR" altLang="en-US" sz="1200" dirty="0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860032" y="476672"/>
              <a:ext cx="1296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STM32F103C8</a:t>
              </a:r>
              <a:endParaRPr lang="ko-KR" altLang="en-US" sz="1200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467544" y="908720"/>
            <a:ext cx="8136904" cy="4824536"/>
            <a:chOff x="467544" y="908720"/>
            <a:chExt cx="8136904" cy="4824536"/>
          </a:xfrm>
        </p:grpSpPr>
        <p:grpSp>
          <p:nvGrpSpPr>
            <p:cNvPr id="26" name="그룹 25"/>
            <p:cNvGrpSpPr/>
            <p:nvPr/>
          </p:nvGrpSpPr>
          <p:grpSpPr>
            <a:xfrm>
              <a:off x="467544" y="908720"/>
              <a:ext cx="7848872" cy="4824536"/>
              <a:chOff x="467544" y="908720"/>
              <a:chExt cx="7848872" cy="4824536"/>
            </a:xfrm>
          </p:grpSpPr>
          <p:grpSp>
            <p:nvGrpSpPr>
              <p:cNvPr id="17" name="그룹 16"/>
              <p:cNvGrpSpPr/>
              <p:nvPr/>
            </p:nvGrpSpPr>
            <p:grpSpPr>
              <a:xfrm>
                <a:off x="467544" y="908720"/>
                <a:ext cx="7848872" cy="4824536"/>
                <a:chOff x="467544" y="908720"/>
                <a:chExt cx="7848872" cy="4824536"/>
              </a:xfrm>
            </p:grpSpPr>
            <p:pic>
              <p:nvPicPr>
                <p:cNvPr id="4" name="그림 3" descr="my-computer.png"/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3131840" y="2492896"/>
                  <a:ext cx="3744416" cy="3240360"/>
                </a:xfrm>
                <a:prstGeom prst="rect">
                  <a:avLst/>
                </a:prstGeom>
              </p:spPr>
            </p:pic>
            <p:pic>
              <p:nvPicPr>
                <p:cNvPr id="5" name="그림 4" descr="network-server.png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6948264" y="908720"/>
                  <a:ext cx="1368152" cy="1368152"/>
                </a:xfrm>
                <a:prstGeom prst="rect">
                  <a:avLst/>
                </a:prstGeom>
              </p:spPr>
            </p:pic>
            <p:pic>
              <p:nvPicPr>
                <p:cNvPr id="6" name="그림 5" descr="Dtl_1151_20110310173433.jpg"/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467544" y="908720"/>
                  <a:ext cx="3223857" cy="1556792"/>
                </a:xfrm>
                <a:prstGeom prst="rect">
                  <a:avLst/>
                </a:prstGeom>
              </p:spPr>
            </p:pic>
            <p:pic>
              <p:nvPicPr>
                <p:cNvPr id="7" name="그림 6" descr="access_point.png"/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3419872" y="980728"/>
                  <a:ext cx="1080120" cy="1080120"/>
                </a:xfrm>
                <a:prstGeom prst="rect">
                  <a:avLst/>
                </a:prstGeom>
              </p:spPr>
            </p:pic>
            <p:sp>
              <p:nvSpPr>
                <p:cNvPr id="8" name="구름 7"/>
                <p:cNvSpPr/>
                <p:nvPr/>
              </p:nvSpPr>
              <p:spPr>
                <a:xfrm>
                  <a:off x="4932040" y="1196752"/>
                  <a:ext cx="1656184" cy="864096"/>
                </a:xfrm>
                <a:prstGeom prst="cloud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dirty="0" smtClean="0"/>
                    <a:t>Internet</a:t>
                  </a:r>
                  <a:endParaRPr lang="ko-KR" altLang="en-US" dirty="0"/>
                </a:p>
              </p:txBody>
            </p:sp>
            <p:cxnSp>
              <p:nvCxnSpPr>
                <p:cNvPr id="10" name="직선 연결선 9"/>
                <p:cNvCxnSpPr/>
                <p:nvPr/>
              </p:nvCxnSpPr>
              <p:spPr>
                <a:xfrm>
                  <a:off x="2051720" y="1628800"/>
                  <a:ext cx="144016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직선 연결선 12"/>
                <p:cNvCxnSpPr/>
                <p:nvPr/>
              </p:nvCxnSpPr>
              <p:spPr>
                <a:xfrm>
                  <a:off x="4283968" y="1628800"/>
                  <a:ext cx="72008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직선 연결선 15"/>
                <p:cNvCxnSpPr/>
                <p:nvPr/>
              </p:nvCxnSpPr>
              <p:spPr>
                <a:xfrm>
                  <a:off x="6588224" y="1628800"/>
                  <a:ext cx="72008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직선 연결선 18"/>
              <p:cNvCxnSpPr/>
              <p:nvPr/>
            </p:nvCxnSpPr>
            <p:spPr>
              <a:xfrm flipH="1">
                <a:off x="467544" y="1556792"/>
                <a:ext cx="28803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직선 연결선 20"/>
              <p:cNvCxnSpPr/>
              <p:nvPr/>
            </p:nvCxnSpPr>
            <p:spPr>
              <a:xfrm>
                <a:off x="467544" y="1556792"/>
                <a:ext cx="0" cy="194421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직선 연결선 22"/>
              <p:cNvCxnSpPr/>
              <p:nvPr/>
            </p:nvCxnSpPr>
            <p:spPr>
              <a:xfrm>
                <a:off x="467544" y="3501008"/>
                <a:ext cx="280831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1259632" y="3140968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latin typeface="Trebuchet MS" pitchFamily="34" charset="0"/>
                </a:rPr>
                <a:t>RS232</a:t>
              </a:r>
              <a:endParaRPr lang="ko-KR" altLang="en-US" b="1" dirty="0">
                <a:latin typeface="Trebuchet MS" pitchFamily="34" charset="0"/>
              </a:endParaRPr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3635896" y="2852936"/>
              <a:ext cx="2808312" cy="172819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altLang="ko-KR" sz="900" dirty="0" smtClean="0">
                  <a:latin typeface="Trebuchet MS" pitchFamily="34" charset="0"/>
                </a:rPr>
                <a:t>Hyper terminal:</a:t>
              </a:r>
            </a:p>
            <a:p>
              <a:r>
                <a:rPr lang="en-US" altLang="ko-KR" sz="900" dirty="0" smtClean="0">
                  <a:latin typeface="Trebuchet MS" pitchFamily="34" charset="0"/>
                </a:rPr>
                <a:t>&lt;&lt; </a:t>
              </a:r>
              <a:r>
                <a:rPr lang="en-US" altLang="ko-KR" sz="900" dirty="0" err="1" smtClean="0">
                  <a:latin typeface="Trebuchet MS" pitchFamily="34" charset="0"/>
                </a:rPr>
                <a:t>Recieved</a:t>
              </a:r>
              <a:r>
                <a:rPr lang="en-US" altLang="ko-KR" sz="900" dirty="0" smtClean="0">
                  <a:latin typeface="Trebuchet MS" pitchFamily="34" charset="0"/>
                </a:rPr>
                <a:t> Data -- START&gt;&gt; </a:t>
              </a:r>
            </a:p>
            <a:p>
              <a:r>
                <a:rPr lang="en-US" altLang="ko-KR" sz="900" dirty="0" smtClean="0">
                  <a:latin typeface="Trebuchet MS" pitchFamily="34" charset="0"/>
                </a:rPr>
                <a:t>HTTP/1.1 200 OK</a:t>
              </a:r>
            </a:p>
            <a:p>
              <a:r>
                <a:rPr lang="en-US" altLang="ko-KR" sz="900" dirty="0" smtClean="0">
                  <a:latin typeface="Trebuchet MS" pitchFamily="34" charset="0"/>
                </a:rPr>
                <a:t>Date: Fri, 07 Oct 2011 00:04:14 GMT</a:t>
              </a:r>
            </a:p>
            <a:p>
              <a:r>
                <a:rPr lang="en-US" altLang="ko-KR" sz="900" dirty="0" smtClean="0">
                  <a:latin typeface="Trebuchet MS" pitchFamily="34" charset="0"/>
                </a:rPr>
                <a:t>Server: Apache/2.2.21 (Unix)</a:t>
              </a:r>
            </a:p>
            <a:p>
              <a:r>
                <a:rPr lang="en-US" altLang="ko-KR" sz="900" dirty="0" smtClean="0">
                  <a:latin typeface="Trebuchet MS" pitchFamily="34" charset="0"/>
                </a:rPr>
                <a:t>Last-Modified: Fri, 07 Oct 2011 00:04:14 GMT</a:t>
              </a:r>
            </a:p>
            <a:p>
              <a:r>
                <a:rPr lang="en-US" altLang="ko-KR" sz="900" dirty="0" err="1" smtClean="0">
                  <a:latin typeface="Trebuchet MS" pitchFamily="34" charset="0"/>
                </a:rPr>
                <a:t>ETag</a:t>
              </a:r>
              <a:r>
                <a:rPr lang="en-US" altLang="ko-KR" sz="900" dirty="0" smtClean="0">
                  <a:latin typeface="Trebuchet MS" pitchFamily="34" charset="0"/>
                </a:rPr>
                <a:t>: W/"e94-22d-4aeaa2e75fb80"</a:t>
              </a:r>
            </a:p>
            <a:p>
              <a:r>
                <a:rPr lang="en-US" altLang="ko-KR" sz="900" dirty="0" smtClean="0">
                  <a:latin typeface="Trebuchet MS" pitchFamily="34" charset="0"/>
                </a:rPr>
                <a:t>Accept-Ranges: bytes</a:t>
              </a:r>
            </a:p>
            <a:p>
              <a:r>
                <a:rPr lang="en-US" altLang="ko-KR" sz="900" dirty="0" smtClean="0">
                  <a:latin typeface="Trebuchet MS" pitchFamily="34" charset="0"/>
                </a:rPr>
                <a:t>Content-Length: 557</a:t>
              </a:r>
            </a:p>
            <a:p>
              <a:r>
                <a:rPr lang="en-US" altLang="ko-KR" sz="900" dirty="0" smtClean="0">
                  <a:latin typeface="Trebuchet MS" pitchFamily="34" charset="0"/>
                </a:rPr>
                <a:t>Content-Type: text/html</a:t>
              </a:r>
              <a:endParaRPr lang="en-US" altLang="ko-KR" sz="900" dirty="0" smtClean="0">
                <a:latin typeface="Trebuchet MS" pitchFamily="34" charset="0"/>
              </a:endParaRPr>
            </a:p>
            <a:p>
              <a:r>
                <a:rPr lang="en-US" altLang="ko-KR" sz="900" dirty="0" smtClean="0">
                  <a:latin typeface="Trebuchet MS" pitchFamily="34" charset="0"/>
                </a:rPr>
                <a:t>&lt;html body&gt;…</a:t>
              </a:r>
              <a:endParaRPr lang="ko-KR" altLang="en-US" sz="900" dirty="0">
                <a:latin typeface="Trebuchet MS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948264" y="2204864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latin typeface="Trebuchet MS" pitchFamily="34" charset="0"/>
                </a:rPr>
                <a:t>Http server</a:t>
              </a:r>
              <a:endParaRPr lang="ko-KR" altLang="en-US" b="1" dirty="0">
                <a:latin typeface="Trebuchet MS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1560" y="2123564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latin typeface="Trebuchet MS" pitchFamily="34" charset="0"/>
                </a:rPr>
                <a:t>Http client</a:t>
              </a:r>
              <a:endParaRPr lang="ko-KR" altLang="en-US" b="1" dirty="0">
                <a:latin typeface="Trebuchet MS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067944" y="2060848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latin typeface="Trebuchet MS" pitchFamily="34" charset="0"/>
                </a:rPr>
                <a:t>Router</a:t>
              </a:r>
              <a:endParaRPr lang="ko-KR" altLang="en-US" b="1" dirty="0">
                <a:latin typeface="Trebuchet MS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9592" y="288032"/>
            <a:ext cx="7400321" cy="6237312"/>
            <a:chOff x="899592" y="288032"/>
            <a:chExt cx="7400321" cy="6237312"/>
          </a:xfrm>
        </p:grpSpPr>
        <p:pic>
          <p:nvPicPr>
            <p:cNvPr id="5" name="그림 4" descr="Dtl_1151_2011031017343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76056" y="288032"/>
              <a:ext cx="3223857" cy="1556792"/>
            </a:xfrm>
            <a:prstGeom prst="rect">
              <a:avLst/>
            </a:prstGeom>
          </p:spPr>
        </p:pic>
        <p:grpSp>
          <p:nvGrpSpPr>
            <p:cNvPr id="6" name="그룹 5"/>
            <p:cNvGrpSpPr/>
            <p:nvPr/>
          </p:nvGrpSpPr>
          <p:grpSpPr>
            <a:xfrm>
              <a:off x="899592" y="332656"/>
              <a:ext cx="6768752" cy="6192688"/>
              <a:chOff x="899592" y="332656"/>
              <a:chExt cx="6768752" cy="6192688"/>
            </a:xfrm>
          </p:grpSpPr>
          <p:grpSp>
            <p:nvGrpSpPr>
              <p:cNvPr id="7" name="그룹 30"/>
              <p:cNvGrpSpPr/>
              <p:nvPr/>
            </p:nvGrpSpPr>
            <p:grpSpPr>
              <a:xfrm>
                <a:off x="899592" y="332656"/>
                <a:ext cx="6768752" cy="6192688"/>
                <a:chOff x="899592" y="332656"/>
                <a:chExt cx="6768752" cy="6192688"/>
              </a:xfrm>
            </p:grpSpPr>
            <p:pic>
              <p:nvPicPr>
                <p:cNvPr id="12" name="그림 11" descr="network.png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971600" y="332656"/>
                  <a:ext cx="1512168" cy="1512168"/>
                </a:xfrm>
                <a:prstGeom prst="rect">
                  <a:avLst/>
                </a:prstGeom>
              </p:spPr>
            </p:pic>
            <p:sp>
              <p:nvSpPr>
                <p:cNvPr id="13" name="직사각형 12"/>
                <p:cNvSpPr/>
                <p:nvPr/>
              </p:nvSpPr>
              <p:spPr>
                <a:xfrm>
                  <a:off x="1619672" y="1916832"/>
                  <a:ext cx="576064" cy="4608512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직사각형 13"/>
                <p:cNvSpPr/>
                <p:nvPr/>
              </p:nvSpPr>
              <p:spPr>
                <a:xfrm>
                  <a:off x="6444208" y="1916832"/>
                  <a:ext cx="576064" cy="4608512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475656" y="2123564"/>
                  <a:ext cx="9361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OPEN</a:t>
                  </a:r>
                  <a:endParaRPr lang="ko-KR" altLang="en-US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1475656" y="2915652"/>
                  <a:ext cx="9361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LISTEN</a:t>
                  </a:r>
                  <a:endParaRPr lang="ko-KR" altLang="en-US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1187624" y="3573016"/>
                  <a:ext cx="216024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ESTABLISHED</a:t>
                  </a:r>
                  <a:endParaRPr lang="ko-KR" altLang="en-US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1259632" y="4221088"/>
                  <a:ext cx="216024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RESPONSE</a:t>
                  </a:r>
                  <a:endParaRPr lang="ko-KR" altLang="en-US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899592" y="5373216"/>
                  <a:ext cx="16561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DISCONNECT</a:t>
                  </a:r>
                  <a:endParaRPr lang="ko-KR" altLang="en-US" dirty="0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1331640" y="6021288"/>
                  <a:ext cx="1152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CLOSED</a:t>
                  </a:r>
                  <a:endParaRPr lang="ko-KR" altLang="en-US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6228184" y="2843644"/>
                  <a:ext cx="14401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CONNECT</a:t>
                  </a:r>
                  <a:endParaRPr lang="ko-KR" altLang="en-US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6300192" y="4221088"/>
                  <a:ext cx="122413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REQUEST</a:t>
                  </a:r>
                  <a:endParaRPr lang="ko-KR" altLang="en-US" dirty="0"/>
                </a:p>
              </p:txBody>
            </p:sp>
            <p:grpSp>
              <p:nvGrpSpPr>
                <p:cNvPr id="23" name="그룹 25"/>
                <p:cNvGrpSpPr/>
                <p:nvPr/>
              </p:nvGrpSpPr>
              <p:grpSpPr>
                <a:xfrm>
                  <a:off x="2555776" y="2771636"/>
                  <a:ext cx="3744416" cy="801380"/>
                  <a:chOff x="2555776" y="3563724"/>
                  <a:chExt cx="3744416" cy="801380"/>
                </a:xfrm>
              </p:grpSpPr>
              <p:sp>
                <p:nvSpPr>
                  <p:cNvPr id="32" name="왼쪽/오른쪽 화살표 31"/>
                  <p:cNvSpPr/>
                  <p:nvPr/>
                </p:nvSpPr>
                <p:spPr>
                  <a:xfrm>
                    <a:off x="2555776" y="3861048"/>
                    <a:ext cx="3744416" cy="504056"/>
                  </a:xfrm>
                  <a:prstGeom prst="leftRightArrow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3" name="TextBox 22"/>
                  <p:cNvSpPr txBox="1"/>
                  <p:nvPr/>
                </p:nvSpPr>
                <p:spPr>
                  <a:xfrm>
                    <a:off x="2843808" y="3563724"/>
                    <a:ext cx="309634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ko-KR" dirty="0" smtClean="0"/>
                      <a:t>Connect request/Response</a:t>
                    </a:r>
                    <a:endParaRPr lang="ko-KR" altLang="en-US" dirty="0"/>
                  </a:p>
                </p:txBody>
              </p:sp>
            </p:grpSp>
            <p:grpSp>
              <p:nvGrpSpPr>
                <p:cNvPr id="24" name="그룹 26"/>
                <p:cNvGrpSpPr/>
                <p:nvPr/>
              </p:nvGrpSpPr>
              <p:grpSpPr>
                <a:xfrm>
                  <a:off x="2483768" y="4005064"/>
                  <a:ext cx="3744416" cy="792088"/>
                  <a:chOff x="2483768" y="4211796"/>
                  <a:chExt cx="3744416" cy="792088"/>
                </a:xfrm>
              </p:grpSpPr>
              <p:sp>
                <p:nvSpPr>
                  <p:cNvPr id="30" name="왼쪽/오른쪽 화살표 29"/>
                  <p:cNvSpPr/>
                  <p:nvPr/>
                </p:nvSpPr>
                <p:spPr>
                  <a:xfrm>
                    <a:off x="2483768" y="4499828"/>
                    <a:ext cx="3744416" cy="504056"/>
                  </a:xfrm>
                  <a:prstGeom prst="leftRightArrow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" name="TextBox 23"/>
                  <p:cNvSpPr txBox="1"/>
                  <p:nvPr/>
                </p:nvSpPr>
                <p:spPr>
                  <a:xfrm>
                    <a:off x="2843808" y="4211796"/>
                    <a:ext cx="3096344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ko-KR" dirty="0" smtClean="0"/>
                      <a:t>HTTP request/Response</a:t>
                    </a:r>
                    <a:endParaRPr lang="ko-KR" altLang="en-US" dirty="0"/>
                  </a:p>
                </p:txBody>
              </p:sp>
            </p:grpSp>
            <p:grpSp>
              <p:nvGrpSpPr>
                <p:cNvPr id="25" name="그룹 28"/>
                <p:cNvGrpSpPr/>
                <p:nvPr/>
              </p:nvGrpSpPr>
              <p:grpSpPr>
                <a:xfrm>
                  <a:off x="2483768" y="5075892"/>
                  <a:ext cx="3744416" cy="801380"/>
                  <a:chOff x="2483768" y="5651956"/>
                  <a:chExt cx="3744416" cy="801380"/>
                </a:xfrm>
              </p:grpSpPr>
              <p:sp>
                <p:nvSpPr>
                  <p:cNvPr id="28" name="왼쪽/오른쪽 화살표 27"/>
                  <p:cNvSpPr/>
                  <p:nvPr/>
                </p:nvSpPr>
                <p:spPr>
                  <a:xfrm>
                    <a:off x="2483768" y="5949280"/>
                    <a:ext cx="3744416" cy="504056"/>
                  </a:xfrm>
                  <a:prstGeom prst="leftRightArrow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" name="TextBox 24"/>
                  <p:cNvSpPr txBox="1"/>
                  <p:nvPr/>
                </p:nvSpPr>
                <p:spPr>
                  <a:xfrm>
                    <a:off x="2771800" y="5651956"/>
                    <a:ext cx="324036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ko-KR" dirty="0" smtClean="0"/>
                      <a:t>Disconnect request/Response</a:t>
                    </a:r>
                    <a:endParaRPr lang="ko-KR" altLang="en-US" dirty="0"/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6516216" y="5949280"/>
                  <a:ext cx="1152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CLOSED</a:t>
                  </a:r>
                  <a:endParaRPr lang="ko-KR" altLang="en-US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6372200" y="2123564"/>
                  <a:ext cx="9361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OPEN</a:t>
                  </a:r>
                  <a:endParaRPr lang="ko-KR" altLang="en-US" dirty="0"/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6012160" y="1691516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b="1" dirty="0" smtClean="0"/>
                  <a:t>HTTP client</a:t>
                </a:r>
                <a:endParaRPr lang="ko-KR" altLang="en-US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187624" y="1700808"/>
                <a:ext cx="15841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b="1" dirty="0" smtClean="0"/>
                  <a:t>HTTP sever</a:t>
                </a:r>
                <a:endParaRPr lang="ko-KR" altLang="en-US" b="1" dirty="0"/>
              </a:p>
            </p:txBody>
          </p:sp>
          <p:cxnSp>
            <p:nvCxnSpPr>
              <p:cNvPr id="10" name="직선 연결선 9"/>
              <p:cNvCxnSpPr/>
              <p:nvPr/>
            </p:nvCxnSpPr>
            <p:spPr>
              <a:xfrm>
                <a:off x="1259632" y="3573016"/>
                <a:ext cx="6264696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직선 연결선 10"/>
              <p:cNvCxnSpPr/>
              <p:nvPr/>
            </p:nvCxnSpPr>
            <p:spPr>
              <a:xfrm>
                <a:off x="1187624" y="4869160"/>
                <a:ext cx="6336704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</TotalTime>
  <Words>196</Words>
  <Application>Microsoft Office PowerPoint</Application>
  <PresentationFormat>화면 슬라이드 쇼(4:3)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Design</cp:lastModifiedBy>
  <cp:revision>19</cp:revision>
  <dcterms:created xsi:type="dcterms:W3CDTF">2006-10-05T04:04:58Z</dcterms:created>
  <dcterms:modified xsi:type="dcterms:W3CDTF">2011-10-07T04:55:51Z</dcterms:modified>
</cp:coreProperties>
</file>